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0B89E-D794-4960-83EF-5A88D6C4E9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2BFA4F-74F7-47F9-ABE6-3FB4DA5EB1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7CA29-F8E0-4A2F-AF6A-73B72D1D0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5F7A4-A353-41F8-AC94-0D769B9EECED}" type="datetimeFigureOut">
              <a:rPr lang="en-IN" smtClean="0"/>
              <a:t>18-09-2024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6B1E9-A007-4874-A9BB-8A12BEDE2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F3F0A-1348-4F94-ADF0-8917D54F6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FCE3-0AE9-40AB-9B2C-93048822CA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2866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8297D-2734-4514-9C21-333791685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644E24-91C7-4CED-9DC6-F193A83795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C0F5E-33A6-43C0-9355-F2CEA7414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5F7A4-A353-41F8-AC94-0D769B9EECED}" type="datetimeFigureOut">
              <a:rPr lang="en-IN" smtClean="0"/>
              <a:t>18-09-2024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781EF-DD68-4EAD-BAD6-7FFD245B2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3E5F53-BACF-4C9C-BFE1-5D692B868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FCE3-0AE9-40AB-9B2C-93048822CA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2875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FAFC27-1E9C-4534-BED8-A31D334CA9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DF9EA5-26E2-4649-B368-843808E7E4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0F791-3041-4C2D-AFA9-CB7C82269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5F7A4-A353-41F8-AC94-0D769B9EECED}" type="datetimeFigureOut">
              <a:rPr lang="en-IN" smtClean="0"/>
              <a:t>18-09-2024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7374F-3DB4-498B-A053-B6382A53A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7819F-DDDD-4046-A4D3-2E3A9A8DC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FCE3-0AE9-40AB-9B2C-93048822CA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9069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22A20-465E-44AA-9BAE-ED36DCB4A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A0D36-DCE0-4D64-9624-69545277A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14036-E7CA-448D-9F42-63EE0D8D2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5F7A4-A353-41F8-AC94-0D769B9EECED}" type="datetimeFigureOut">
              <a:rPr lang="en-IN" smtClean="0"/>
              <a:t>18-09-2024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E1D86-8268-479A-841D-321B29FDD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5E8C9F-1A1E-4BE6-8BA5-439FB44F4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FCE3-0AE9-40AB-9B2C-93048822CA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8479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AD43-CCCC-4A36-9C35-76F65C58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AF354-931A-486E-9B0B-8E09ED1B7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45E9F-3E70-48BF-902B-3ECD1EBDE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5F7A4-A353-41F8-AC94-0D769B9EECED}" type="datetimeFigureOut">
              <a:rPr lang="en-IN" smtClean="0"/>
              <a:t>18-09-2024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A52B8-BAFC-4B16-B0CB-CE1CE3D14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B324D-05BD-4AD7-B924-2A9B5B02F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FCE3-0AE9-40AB-9B2C-93048822CA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033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26AC7-5260-46B7-A5C7-C32310775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83CAA-4C08-4477-9062-377521D9A8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9904D7-7D11-4544-81D8-FCA22CF091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5E069B-955E-4177-8636-AE99F0520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5F7A4-A353-41F8-AC94-0D769B9EECED}" type="datetimeFigureOut">
              <a:rPr lang="en-IN" smtClean="0"/>
              <a:t>18-09-2024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15F47E-6FAB-435E-B7FC-8C62D2EBB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3FB1B8-760C-4908-A2CD-41FD34C85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FCE3-0AE9-40AB-9B2C-93048822CA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0474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50A51-FFD9-4F02-8F31-2A8DE7FA3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4E2127-880D-42ED-8083-FDEE40C2C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0C3A00-1E21-4C3E-9FA4-CF1DC8FEEA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7FCE2B-B6CB-4395-A7C6-6C114A774C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B61DCD-5568-42DE-BA4F-7700820579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AC075A-B677-45FB-971B-DAC35CFF6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5F7A4-A353-41F8-AC94-0D769B9EECED}" type="datetimeFigureOut">
              <a:rPr lang="en-IN" smtClean="0"/>
              <a:t>18-09-2024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14A9C3-85EC-40B5-856B-9B38F05E1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AA8220-824C-4230-8EE5-9CF1AFE9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FCE3-0AE9-40AB-9B2C-93048822CA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6516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8A8FD-A79A-435F-B42C-0939523E4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A801AE-A7C6-48CE-9739-C991B9862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5F7A4-A353-41F8-AC94-0D769B9EECED}" type="datetimeFigureOut">
              <a:rPr lang="en-IN" smtClean="0"/>
              <a:t>18-09-2024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A9A077-D2E3-4C8E-BB33-4A96B38A3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25EA3F-4B7D-465E-B3DF-560D4FB92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FCE3-0AE9-40AB-9B2C-93048822CA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3473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78DDDC-D48C-48A7-8FB0-D78AB8D05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5F7A4-A353-41F8-AC94-0D769B9EECED}" type="datetimeFigureOut">
              <a:rPr lang="en-IN" smtClean="0"/>
              <a:t>18-09-2024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FF77AB-7BE2-4D89-915D-2A4737B8F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DE4B2-26A0-463E-B467-F091EB4B2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FCE3-0AE9-40AB-9B2C-93048822CA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2345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86D93-3E17-41CB-8D74-7626CFC47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7F07F-8B68-4D43-829D-56AC28136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CFFCA2-FE8D-45A0-AF94-F0FB5FA9FA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0AABF2-13FA-4419-8DD5-74145471C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5F7A4-A353-41F8-AC94-0D769B9EECED}" type="datetimeFigureOut">
              <a:rPr lang="en-IN" smtClean="0"/>
              <a:t>18-09-2024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41C534-159B-4F2C-93DB-AAB252EFF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26188C-8608-4D11-94FB-6D4CE5EFE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FCE3-0AE9-40AB-9B2C-93048822CA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271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C02B5-DE00-4210-9597-403358FC8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DF9D67-E4C7-4109-A6DD-383F444A79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A3DA0C-C600-438E-9C71-02F909268D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673BB-DE44-4377-9A5D-5FEC438E1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5F7A4-A353-41F8-AC94-0D769B9EECED}" type="datetimeFigureOut">
              <a:rPr lang="en-IN" smtClean="0"/>
              <a:t>18-09-2024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93572E-7095-4F74-A768-9BE5C496A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0A8B88-490C-4CF0-99F3-F780C6803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9FCE3-0AE9-40AB-9B2C-93048822CA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4021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CDF47D-DD0C-40ED-AC0B-298178BD0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2ED854-670C-46E8-8F79-783F13745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28AFC-2294-43BD-9FB8-258597243D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5F7A4-A353-41F8-AC94-0D769B9EECED}" type="datetimeFigureOut">
              <a:rPr lang="en-IN" smtClean="0"/>
              <a:t>18-09-2024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72BDB-74DC-4684-8A71-AAB598AE5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48673-E867-4683-854D-F9E7D9AA01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9FCE3-0AE9-40AB-9B2C-93048822CA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5128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FABC6-3945-4B7C-A703-5FB53C0968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ADF Pipeline 4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ACC947-5835-4970-ACF3-C8BDD7FFB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ADLS + Azure Blob Storage </a:t>
            </a:r>
            <a:r>
              <a:rPr lang="en-US" dirty="0">
                <a:sym typeface="Wingdings" panose="05000000000000000000" pitchFamily="2" charset="2"/>
              </a:rPr>
              <a:t> ADF  Azure SQL Database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3798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CCFDC-AEC6-4F70-87F9-C2B82E0BB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Similarly for </a:t>
            </a:r>
            <a:r>
              <a:rPr lang="en-US" dirty="0" err="1"/>
              <a:t>EmpTrainingData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4B8B3C-7946-48DF-A34D-5C792E821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2330" y="1825625"/>
            <a:ext cx="9227339" cy="4351338"/>
          </a:xfrm>
        </p:spPr>
      </p:pic>
    </p:spTree>
    <p:extLst>
      <p:ext uri="{BB962C8B-B14F-4D97-AF65-F5344CB8AC3E}">
        <p14:creationId xmlns:p14="http://schemas.microsoft.com/office/powerpoint/2010/main" val="2257572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EBA69-C2B9-456A-BB55-6DA046B71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+ then Joins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E6CE47-0677-4D02-9F5A-118463BC1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2402" y="1825625"/>
            <a:ext cx="9247195" cy="4351338"/>
          </a:xfrm>
        </p:spPr>
      </p:pic>
    </p:spTree>
    <p:extLst>
      <p:ext uri="{BB962C8B-B14F-4D97-AF65-F5344CB8AC3E}">
        <p14:creationId xmlns:p14="http://schemas.microsoft.com/office/powerpoint/2010/main" val="2737526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3AD08-C7F3-4EED-8CB7-3CC425CC4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name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3AE0DB-4547-428F-B1B7-41C03629C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7276" y="1825625"/>
            <a:ext cx="9257447" cy="4351338"/>
          </a:xfrm>
        </p:spPr>
      </p:pic>
    </p:spTree>
    <p:extLst>
      <p:ext uri="{BB962C8B-B14F-4D97-AF65-F5344CB8AC3E}">
        <p14:creationId xmlns:p14="http://schemas.microsoft.com/office/powerpoint/2010/main" val="1567885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D3B14-CDB4-4A77-AB8C-22D5E6F57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which two data we are going to join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21CF5D-2605-44D9-AA69-151C1A5DA5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2139" y="1825625"/>
            <a:ext cx="9267722" cy="4351338"/>
          </a:xfrm>
        </p:spPr>
      </p:pic>
    </p:spTree>
    <p:extLst>
      <p:ext uri="{BB962C8B-B14F-4D97-AF65-F5344CB8AC3E}">
        <p14:creationId xmlns:p14="http://schemas.microsoft.com/office/powerpoint/2010/main" val="567296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67770-F62F-4DB7-8B89-F72CFC62B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which join we want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AB4D8B-BA57-41CC-89A8-CC10226A7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6990" y="1825625"/>
            <a:ext cx="9278019" cy="4351338"/>
          </a:xfrm>
        </p:spPr>
      </p:pic>
    </p:spTree>
    <p:extLst>
      <p:ext uri="{BB962C8B-B14F-4D97-AF65-F5344CB8AC3E}">
        <p14:creationId xmlns:p14="http://schemas.microsoft.com/office/powerpoint/2010/main" val="3489884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AB48-7E95-419D-AE42-D695F2D1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which two </a:t>
            </a:r>
            <a:r>
              <a:rPr lang="en-US" dirty="0" err="1"/>
              <a:t>colmns</a:t>
            </a:r>
            <a:r>
              <a:rPr lang="en-US" dirty="0"/>
              <a:t> are similar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CDC4E4-2268-41A1-9E04-1BDA13634A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044" y="1825625"/>
            <a:ext cx="9145911" cy="4351338"/>
          </a:xfrm>
        </p:spPr>
      </p:pic>
    </p:spTree>
    <p:extLst>
      <p:ext uri="{BB962C8B-B14F-4D97-AF65-F5344CB8AC3E}">
        <p14:creationId xmlns:p14="http://schemas.microsoft.com/office/powerpoint/2010/main" val="2799502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C18A3-9152-475E-812B-8CAABB6F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Employee_id</a:t>
            </a:r>
            <a:r>
              <a:rPr lang="en-US" dirty="0"/>
              <a:t> with </a:t>
            </a:r>
            <a:r>
              <a:rPr lang="en-US" dirty="0" err="1"/>
              <a:t>Employee_id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5E892B-04F8-48AA-9D83-6CA09EF629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2620" y="1825625"/>
            <a:ext cx="9226759" cy="4351338"/>
          </a:xfrm>
        </p:spPr>
      </p:pic>
    </p:spTree>
    <p:extLst>
      <p:ext uri="{BB962C8B-B14F-4D97-AF65-F5344CB8AC3E}">
        <p14:creationId xmlns:p14="http://schemas.microsoft.com/office/powerpoint/2010/main" val="3357028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11C73-A569-4746-A4E1-CCACBBFBB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Debug mode to preview data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C0D906-E186-434A-8537-4A14DD3EAB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7276" y="1825625"/>
            <a:ext cx="9257447" cy="4351338"/>
          </a:xfrm>
        </p:spPr>
      </p:pic>
    </p:spTree>
    <p:extLst>
      <p:ext uri="{BB962C8B-B14F-4D97-AF65-F5344CB8AC3E}">
        <p14:creationId xmlns:p14="http://schemas.microsoft.com/office/powerpoint/2010/main" val="56359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F04A5-4626-494A-8AF6-D669A5458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data preview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EDC0C2-77D1-4B72-A6BD-6BAF1A1AA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0415" y="1825625"/>
            <a:ext cx="9151169" cy="4351338"/>
          </a:xfrm>
        </p:spPr>
      </p:pic>
    </p:spTree>
    <p:extLst>
      <p:ext uri="{BB962C8B-B14F-4D97-AF65-F5344CB8AC3E}">
        <p14:creationId xmlns:p14="http://schemas.microsoft.com/office/powerpoint/2010/main" val="1260312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F9BF1-5442-480C-BCB5-626F4EA69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</a:t>
            </a:r>
            <a:r>
              <a:rPr lang="en-US" dirty="0" err="1"/>
              <a:t>Employee_id</a:t>
            </a:r>
            <a:r>
              <a:rPr lang="en-US" dirty="0"/>
              <a:t> column is double during the join as it is present in both the table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E9B41F-9855-4CBC-B0EF-3CA9EF5225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4812" y="1825625"/>
            <a:ext cx="9242376" cy="4351338"/>
          </a:xfrm>
        </p:spPr>
      </p:pic>
    </p:spTree>
    <p:extLst>
      <p:ext uri="{BB962C8B-B14F-4D97-AF65-F5344CB8AC3E}">
        <p14:creationId xmlns:p14="http://schemas.microsoft.com/office/powerpoint/2010/main" val="1764721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72A6B-FD9F-4DED-AC11-52376BCF3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16A7E0-A660-4297-ADA7-58611A6863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1226983" cy="5357813"/>
          </a:xfrm>
        </p:spPr>
      </p:pic>
    </p:spTree>
    <p:extLst>
      <p:ext uri="{BB962C8B-B14F-4D97-AF65-F5344CB8AC3E}">
        <p14:creationId xmlns:p14="http://schemas.microsoft.com/office/powerpoint/2010/main" val="3839501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DC4EA-8EDC-47DE-8A7D-88D47A37C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select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3D80FE-FBEA-430C-8A30-920BC204B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7221" y="1825625"/>
            <a:ext cx="9237558" cy="4351338"/>
          </a:xfrm>
        </p:spPr>
      </p:pic>
    </p:spTree>
    <p:extLst>
      <p:ext uri="{BB962C8B-B14F-4D97-AF65-F5344CB8AC3E}">
        <p14:creationId xmlns:p14="http://schemas.microsoft.com/office/powerpoint/2010/main" val="292542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571D-873A-4C9A-90A7-9CEA0FA91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</a:t>
            </a:r>
            <a:r>
              <a:rPr lang="en-US" dirty="0" err="1"/>
              <a:t>Employee_id</a:t>
            </a:r>
            <a:r>
              <a:rPr lang="en-US" dirty="0"/>
              <a:t> Column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9B84BA-0955-478C-BBEF-ED4DFF57B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2330" y="1825625"/>
            <a:ext cx="9227339" cy="4351338"/>
          </a:xfrm>
        </p:spPr>
      </p:pic>
    </p:spTree>
    <p:extLst>
      <p:ext uri="{BB962C8B-B14F-4D97-AF65-F5344CB8AC3E}">
        <p14:creationId xmlns:p14="http://schemas.microsoft.com/office/powerpoint/2010/main" val="2036784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34855-0F57-455C-A540-F22629705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 Sink the data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EDC76F-414B-4344-9C2C-F491A783B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3901" y="1825625"/>
            <a:ext cx="9304198" cy="4351338"/>
          </a:xfrm>
        </p:spPr>
      </p:pic>
    </p:spTree>
    <p:extLst>
      <p:ext uri="{BB962C8B-B14F-4D97-AF65-F5344CB8AC3E}">
        <p14:creationId xmlns:p14="http://schemas.microsoft.com/office/powerpoint/2010/main" val="327805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1E3D4-38DB-45BC-B31C-4EB137E80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dataset to sink data </a:t>
            </a:r>
            <a:r>
              <a:rPr lang="en-US" dirty="0" err="1"/>
              <a:t>ie</a:t>
            </a:r>
            <a:r>
              <a:rPr lang="en-US" dirty="0"/>
              <a:t> in SQL database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98D911-4E96-4337-A771-AF41F8D5E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6990" y="1825625"/>
            <a:ext cx="9278019" cy="4351338"/>
          </a:xfrm>
        </p:spPr>
      </p:pic>
    </p:spTree>
    <p:extLst>
      <p:ext uri="{BB962C8B-B14F-4D97-AF65-F5344CB8AC3E}">
        <p14:creationId xmlns:p14="http://schemas.microsoft.com/office/powerpoint/2010/main" val="3129283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7A17D-27C9-43D2-B018-FEA182421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</a:t>
            </a:r>
            <a:r>
              <a:rPr lang="en-US" dirty="0" err="1"/>
              <a:t>Sql</a:t>
            </a:r>
            <a:r>
              <a:rPr lang="en-US" dirty="0"/>
              <a:t> Database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E60C0-CCC0-4444-BE8C-94FDB8AB0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1475" y="1825625"/>
            <a:ext cx="9309049" cy="4351338"/>
          </a:xfrm>
        </p:spPr>
      </p:pic>
    </p:spTree>
    <p:extLst>
      <p:ext uri="{BB962C8B-B14F-4D97-AF65-F5344CB8AC3E}">
        <p14:creationId xmlns:p14="http://schemas.microsoft.com/office/powerpoint/2010/main" val="432205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5D282-D579-439C-AF5A-076B73250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the linked database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102BCF-AB51-4A1E-A8E7-19054B61E8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5856" y="1825625"/>
            <a:ext cx="9340288" cy="4351338"/>
          </a:xfrm>
        </p:spPr>
      </p:pic>
    </p:spTree>
    <p:extLst>
      <p:ext uri="{BB962C8B-B14F-4D97-AF65-F5344CB8AC3E}">
        <p14:creationId xmlns:p14="http://schemas.microsoft.com/office/powerpoint/2010/main" val="3299853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1C049-DC2F-4C72-95F3-9F80F5EA1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table and write table name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B4F332-8266-4C41-870B-0AC099135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2793" y="1825625"/>
            <a:ext cx="9206414" cy="4351338"/>
          </a:xfrm>
        </p:spPr>
      </p:pic>
    </p:spTree>
    <p:extLst>
      <p:ext uri="{BB962C8B-B14F-4D97-AF65-F5344CB8AC3E}">
        <p14:creationId xmlns:p14="http://schemas.microsoft.com/office/powerpoint/2010/main" val="28176439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63023-B142-4E70-A6B8-3DEE6DBE5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all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56C37F-7170-43DF-9BDD-BD4C20C065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2620" y="1825625"/>
            <a:ext cx="9226759" cy="4351338"/>
          </a:xfrm>
        </p:spPr>
      </p:pic>
    </p:spTree>
    <p:extLst>
      <p:ext uri="{BB962C8B-B14F-4D97-AF65-F5344CB8AC3E}">
        <p14:creationId xmlns:p14="http://schemas.microsoft.com/office/powerpoint/2010/main" val="349802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BD35-5333-4F19-A2F2-47425221E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pipeline and Name it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60FC21-AE2B-421F-8EFA-B7A7F0FC9B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6658" y="1825625"/>
            <a:ext cx="9298683" cy="4351338"/>
          </a:xfrm>
        </p:spPr>
      </p:pic>
    </p:spTree>
    <p:extLst>
      <p:ext uri="{BB962C8B-B14F-4D97-AF65-F5344CB8AC3E}">
        <p14:creationId xmlns:p14="http://schemas.microsoft.com/office/powerpoint/2010/main" val="22262238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556BD-D73D-4E21-9A3A-AB14A0C8E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ED2909-D53D-4193-887A-BB5984BCF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3505" y="1825625"/>
            <a:ext cx="9324990" cy="4351338"/>
          </a:xfrm>
        </p:spPr>
      </p:pic>
    </p:spTree>
    <p:extLst>
      <p:ext uri="{BB962C8B-B14F-4D97-AF65-F5344CB8AC3E}">
        <p14:creationId xmlns:p14="http://schemas.microsoft.com/office/powerpoint/2010/main" val="817392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2A64E-0BE4-48E0-9193-14C48F735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 data in Azure Blob storage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1158E7-50BC-4C2A-9D5D-8561A10EC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7517" y="1825625"/>
            <a:ext cx="9236966" cy="4351338"/>
          </a:xfrm>
        </p:spPr>
      </p:pic>
    </p:spTree>
    <p:extLst>
      <p:ext uri="{BB962C8B-B14F-4D97-AF65-F5344CB8AC3E}">
        <p14:creationId xmlns:p14="http://schemas.microsoft.com/office/powerpoint/2010/main" val="3700040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4232D-52EB-4F15-ABE4-36DDAF5A1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settings </a:t>
            </a:r>
            <a:r>
              <a:rPr lang="en-US" dirty="0">
                <a:sym typeface="Wingdings" panose="05000000000000000000" pitchFamily="2" charset="2"/>
              </a:rPr>
              <a:t> dataflow  </a:t>
            </a:r>
            <a:r>
              <a:rPr lang="en-US" dirty="0" err="1">
                <a:sym typeface="Wingdings" panose="05000000000000000000" pitchFamily="2" charset="2"/>
              </a:rPr>
              <a:t>EmpTraining_DF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070254-9883-4320-9D47-B122540523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2402" y="1825625"/>
            <a:ext cx="9247195" cy="4351338"/>
          </a:xfrm>
        </p:spPr>
      </p:pic>
    </p:spTree>
    <p:extLst>
      <p:ext uri="{BB962C8B-B14F-4D97-AF65-F5344CB8AC3E}">
        <p14:creationId xmlns:p14="http://schemas.microsoft.com/office/powerpoint/2010/main" val="13854617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D6F73-7B7A-4C1E-B180-992B4FD05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8670FB-5B6B-456A-82DD-B2995177A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9090" y="1825625"/>
            <a:ext cx="9273819" cy="4351338"/>
          </a:xfrm>
        </p:spPr>
      </p:pic>
    </p:spTree>
    <p:extLst>
      <p:ext uri="{BB962C8B-B14F-4D97-AF65-F5344CB8AC3E}">
        <p14:creationId xmlns:p14="http://schemas.microsoft.com/office/powerpoint/2010/main" val="11513282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D20D8-2111-4BFC-9755-AF097D045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 now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9AA32D-2D34-4B2F-A75E-56995B93AD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4512" y="1825625"/>
            <a:ext cx="9242975" cy="4351338"/>
          </a:xfrm>
        </p:spPr>
      </p:pic>
    </p:spTree>
    <p:extLst>
      <p:ext uri="{BB962C8B-B14F-4D97-AF65-F5344CB8AC3E}">
        <p14:creationId xmlns:p14="http://schemas.microsoft.com/office/powerpoint/2010/main" val="12931966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13BA6-BDB2-42AD-838F-35E1C3A3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 for pipeline to complete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27E930-2CCF-46D0-9315-9C375DC893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2620" y="1825625"/>
            <a:ext cx="9226759" cy="4351338"/>
          </a:xfrm>
        </p:spPr>
      </p:pic>
    </p:spTree>
    <p:extLst>
      <p:ext uri="{BB962C8B-B14F-4D97-AF65-F5344CB8AC3E}">
        <p14:creationId xmlns:p14="http://schemas.microsoft.com/office/powerpoint/2010/main" val="14328905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0496B-DEEF-4FE9-8336-84DE0E0B1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transfer through pipeline in </a:t>
            </a:r>
            <a:r>
              <a:rPr lang="en-US"/>
              <a:t>SQL database</a:t>
            </a:r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EEE6FC-4CE5-49EA-B573-C303D1D41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2620" y="1825625"/>
            <a:ext cx="9226759" cy="4351338"/>
          </a:xfrm>
        </p:spPr>
      </p:pic>
    </p:spTree>
    <p:extLst>
      <p:ext uri="{BB962C8B-B14F-4D97-AF65-F5344CB8AC3E}">
        <p14:creationId xmlns:p14="http://schemas.microsoft.com/office/powerpoint/2010/main" val="3913768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2EE0C-F970-4913-8C4B-000CA392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 Data in ADLS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525D94-14A4-4E4A-9AAE-5C6CC7B040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9924" y="1825625"/>
            <a:ext cx="9232152" cy="4351338"/>
          </a:xfrm>
        </p:spPr>
      </p:pic>
    </p:spTree>
    <p:extLst>
      <p:ext uri="{BB962C8B-B14F-4D97-AF65-F5344CB8AC3E}">
        <p14:creationId xmlns:p14="http://schemas.microsoft.com/office/powerpoint/2010/main" val="821321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6D9A0-0188-455A-B883-3965A1A89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both in ADF and get data in Datasets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38521D-45A3-4494-BBE8-91323082D9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7810" y="1825625"/>
            <a:ext cx="9136380" cy="4351338"/>
          </a:xfrm>
        </p:spPr>
      </p:pic>
    </p:spTree>
    <p:extLst>
      <p:ext uri="{BB962C8B-B14F-4D97-AF65-F5344CB8AC3E}">
        <p14:creationId xmlns:p14="http://schemas.microsoft.com/office/powerpoint/2010/main" val="2224951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A180A-CAFD-40DD-909E-4A7ABBC7A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data flow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349E43-8B11-4F32-A3FA-22C673FE80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7517" y="1825625"/>
            <a:ext cx="9236966" cy="4351338"/>
          </a:xfrm>
        </p:spPr>
      </p:pic>
    </p:spTree>
    <p:extLst>
      <p:ext uri="{BB962C8B-B14F-4D97-AF65-F5344CB8AC3E}">
        <p14:creationId xmlns:p14="http://schemas.microsoft.com/office/powerpoint/2010/main" val="3369066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643AE-33B4-4B74-9486-6F5E40238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Rename to </a:t>
            </a:r>
            <a:r>
              <a:rPr lang="en-IN" dirty="0" err="1"/>
              <a:t>EmpTraining_DF</a:t>
            </a:r>
            <a:br>
              <a:rPr lang="en-IN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F4F872-8635-4360-BF21-6DBEA500A3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2620" y="1825625"/>
            <a:ext cx="9226759" cy="4351338"/>
          </a:xfrm>
        </p:spPr>
      </p:pic>
    </p:spTree>
    <p:extLst>
      <p:ext uri="{BB962C8B-B14F-4D97-AF65-F5344CB8AC3E}">
        <p14:creationId xmlns:p14="http://schemas.microsoft.com/office/powerpoint/2010/main" val="3057977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EA7A4-CC8F-4FF9-A0F7-34B1EE59A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Add source 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0F002E4-9D4F-4D26-8029-CED11AF3D0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830" y="1825625"/>
            <a:ext cx="9288339" cy="4351338"/>
          </a:xfrm>
        </p:spPr>
      </p:pic>
    </p:spTree>
    <p:extLst>
      <p:ext uri="{BB962C8B-B14F-4D97-AF65-F5344CB8AC3E}">
        <p14:creationId xmlns:p14="http://schemas.microsoft.com/office/powerpoint/2010/main" val="4043452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1B34D-695E-492B-A720-9E0D9FB69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</a:t>
            </a:r>
            <a:r>
              <a:rPr lang="en-US" dirty="0" err="1"/>
              <a:t>EmpInputdata</a:t>
            </a:r>
            <a:r>
              <a:rPr lang="en-US" dirty="0"/>
              <a:t> in Source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C47449-9328-437A-B595-59B94B383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5024" y="1825625"/>
            <a:ext cx="9221951" cy="4351338"/>
          </a:xfrm>
        </p:spPr>
      </p:pic>
    </p:spTree>
    <p:extLst>
      <p:ext uri="{BB962C8B-B14F-4D97-AF65-F5344CB8AC3E}">
        <p14:creationId xmlns:p14="http://schemas.microsoft.com/office/powerpoint/2010/main" val="667255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185</Words>
  <Application>Microsoft Office PowerPoint</Application>
  <PresentationFormat>Widescreen</PresentationFormat>
  <Paragraphs>34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ADF Pipeline 4</vt:lpstr>
      <vt:lpstr>PowerPoint Presentation</vt:lpstr>
      <vt:lpstr>Upload data in Azure Blob storage</vt:lpstr>
      <vt:lpstr>Upload Data in ADLS</vt:lpstr>
      <vt:lpstr>Linked both in ADF and get data in Datasets</vt:lpstr>
      <vt:lpstr>New data flow</vt:lpstr>
      <vt:lpstr>Rename to EmpTraining_DF </vt:lpstr>
      <vt:lpstr>Go to Add source </vt:lpstr>
      <vt:lpstr>Select EmpInputdata in Source</vt:lpstr>
      <vt:lpstr>Similarly for EmpTrainingData</vt:lpstr>
      <vt:lpstr>Select + then Joins</vt:lpstr>
      <vt:lpstr>Give name</vt:lpstr>
      <vt:lpstr>Select which two data we are going to join</vt:lpstr>
      <vt:lpstr>Give which join we want</vt:lpstr>
      <vt:lpstr>Select which two colmns are similar</vt:lpstr>
      <vt:lpstr>Employee_id with Employee_id</vt:lpstr>
      <vt:lpstr>On the Debug mode to preview data</vt:lpstr>
      <vt:lpstr>Go to data preview</vt:lpstr>
      <vt:lpstr>Here Employee_id column is double during the join as it is present in both the table</vt:lpstr>
      <vt:lpstr>Go to select </vt:lpstr>
      <vt:lpstr>Delete Employee_id Column</vt:lpstr>
      <vt:lpstr>Finally Sink the data</vt:lpstr>
      <vt:lpstr>Create new dataset to sink data ie in SQL database</vt:lpstr>
      <vt:lpstr>Azure Sql Database</vt:lpstr>
      <vt:lpstr>Select the linked database</vt:lpstr>
      <vt:lpstr>New table and write table name</vt:lpstr>
      <vt:lpstr>Publish all</vt:lpstr>
      <vt:lpstr>Create new pipeline and Name it</vt:lpstr>
      <vt:lpstr>Data flow</vt:lpstr>
      <vt:lpstr>Go to settings  dataflow  EmpTraining_DF</vt:lpstr>
      <vt:lpstr>Publish</vt:lpstr>
      <vt:lpstr>Trigger now</vt:lpstr>
      <vt:lpstr>Wait for pipeline to complete</vt:lpstr>
      <vt:lpstr>Data is transfer through pipeline in SQL database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ADF Pipeline 4</dc:title>
  <dc:creator>Mr Pratik</dc:creator>
  <cp:lastModifiedBy>Mr Pratik</cp:lastModifiedBy>
  <cp:revision>1</cp:revision>
  <dcterms:created xsi:type="dcterms:W3CDTF">2024-09-18T17:23:46Z</dcterms:created>
  <dcterms:modified xsi:type="dcterms:W3CDTF">2024-09-18T18:04:50Z</dcterms:modified>
</cp:coreProperties>
</file>